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2159952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AC4B"/>
    <a:srgbClr val="D15137"/>
    <a:srgbClr val="E65137"/>
    <a:srgbClr val="CC4F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>
        <p:scale>
          <a:sx n="33" d="100"/>
          <a:sy n="33" d="100"/>
        </p:scale>
        <p:origin x="1200" y="-3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5302386"/>
            <a:ext cx="18359596" cy="11279752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7017128"/>
            <a:ext cx="16199644" cy="7822326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6677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68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724962"/>
            <a:ext cx="4657398" cy="274568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724962"/>
            <a:ext cx="13702199" cy="274568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7040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415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8077332"/>
            <a:ext cx="18629590" cy="13477201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21682033"/>
            <a:ext cx="18629590" cy="7087342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583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8624810"/>
            <a:ext cx="9179798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8624810"/>
            <a:ext cx="9179798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118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724969"/>
            <a:ext cx="18629590" cy="6262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942328"/>
            <a:ext cx="9137610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1834740"/>
            <a:ext cx="9137610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942328"/>
            <a:ext cx="9182611" cy="3892412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1834740"/>
            <a:ext cx="9182611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9775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551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0333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664905"/>
            <a:ext cx="10934760" cy="23024494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4824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2159952"/>
            <a:ext cx="6966409" cy="7559834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664905"/>
            <a:ext cx="10934760" cy="23024494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9719786"/>
            <a:ext cx="6966409" cy="18007107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360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724969"/>
            <a:ext cx="18629590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8624810"/>
            <a:ext cx="18629590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3B381-B221-4E63-959B-407C788C904D}" type="datetimeFigureOut">
              <a:rPr lang="en-AU" smtClean="0"/>
              <a:t>8/04/2024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30029347"/>
            <a:ext cx="485989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A2050-EAB7-4D02-A095-C007B5DE1C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753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2F0E7B-705A-0321-409C-5D06EC636BF6}"/>
              </a:ext>
            </a:extLst>
          </p:cNvPr>
          <p:cNvSpPr txBox="1"/>
          <p:nvPr/>
        </p:nvSpPr>
        <p:spPr>
          <a:xfrm>
            <a:off x="-3" y="-29497"/>
            <a:ext cx="21599528" cy="124563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0E92E7-D188-43C4-A9E7-3286D5DFB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779" y="4788621"/>
            <a:ext cx="20421963" cy="1926276"/>
          </a:xfrm>
        </p:spPr>
        <p:txBody>
          <a:bodyPr>
            <a:normAutofit/>
          </a:bodyPr>
          <a:lstStyle/>
          <a:p>
            <a:r>
              <a:rPr lang="en-AU" sz="11900" dirty="0"/>
              <a:t>Title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9014F-6E95-4690-8BFC-D37E61463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8779" y="6785553"/>
            <a:ext cx="20421963" cy="1139223"/>
          </a:xfrm>
          <a:ln>
            <a:noFill/>
            <a:prstDash val="sysDash"/>
          </a:ln>
        </p:spPr>
        <p:txBody>
          <a:bodyPr>
            <a:normAutofit/>
          </a:bodyPr>
          <a:lstStyle/>
          <a:p>
            <a:r>
              <a:rPr lang="en-AU" dirty="0"/>
              <a:t>Author/s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316D2E-CD06-489E-BCE5-AE1A1780FE4C}"/>
              </a:ext>
            </a:extLst>
          </p:cNvPr>
          <p:cNvSpPr txBox="1"/>
          <p:nvPr/>
        </p:nvSpPr>
        <p:spPr>
          <a:xfrm>
            <a:off x="588779" y="7980737"/>
            <a:ext cx="20421962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sz="3600" b="1" dirty="0"/>
              <a:t>Please remove all text on this template before designing your Poster.</a:t>
            </a:r>
          </a:p>
          <a:p>
            <a:pPr algn="just" rtl="0" fontAlgn="base">
              <a:spcBef>
                <a:spcPts val="0"/>
              </a:spcBef>
              <a:spcAft>
                <a:spcPts val="0"/>
              </a:spcAft>
            </a:pPr>
            <a:endParaRPr lang="en-US" sz="3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742950" indent="-742950" algn="just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All digital posters must be submitted in </a:t>
            </a:r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.PDF format must not be larger than 10MB</a:t>
            </a: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</a:p>
          <a:p>
            <a:pPr marL="742950" indent="-742950" algn="just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3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742950" indent="-742950" algn="just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All digital posters must be submitted in </a:t>
            </a:r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60:90 cm portrait orientation</a:t>
            </a: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using the digital poster template. You are free to design your poster as you see fit, but the poster dimension and orientation must not be changed.</a:t>
            </a:r>
          </a:p>
          <a:p>
            <a:pPr marL="742950" indent="-742950">
              <a:buFont typeface="+mj-lt"/>
              <a:buAutoNum type="arabicPeriod"/>
            </a:pPr>
            <a:endParaRPr lang="en-US" sz="3600" dirty="0"/>
          </a:p>
          <a:p>
            <a:pPr marL="742950" indent="-742950">
              <a:buFont typeface="+mj-lt"/>
              <a:buAutoNum type="arabicPeriod"/>
            </a:pPr>
            <a:r>
              <a:rPr lang="en-AU" sz="3600" dirty="0"/>
              <a:t>We recommend you use standard system fonts such as Calibri, </a:t>
            </a:r>
            <a:r>
              <a:rPr lang="en-AU" sz="3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Verdana</a:t>
            </a:r>
            <a:r>
              <a:rPr lang="en-AU" sz="3600" dirty="0"/>
              <a:t>, </a:t>
            </a:r>
            <a:r>
              <a:rPr lang="en-A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</a:t>
            </a:r>
            <a:r>
              <a:rPr lang="en-AU" sz="3600" dirty="0"/>
              <a:t>and </a:t>
            </a:r>
            <a:r>
              <a:rPr lang="en-AU" sz="3600" dirty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</a:p>
          <a:p>
            <a:pPr marL="742950" indent="-742950">
              <a:buFont typeface="+mj-lt"/>
              <a:buAutoNum type="arabicPeriod"/>
            </a:pPr>
            <a:endParaRPr lang="en-AU" sz="3600" dirty="0"/>
          </a:p>
          <a:p>
            <a:pPr marL="742950" indent="-742950" algn="just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Please be mindful of any copyright of photos/graphics used when creating your poster.</a:t>
            </a:r>
          </a:p>
          <a:p>
            <a:pPr marL="742950" indent="-742950" algn="just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3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742950" indent="-742950" algn="just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Font size for Titles/Headings and for text blocks should be readable for delegates. Note that font sizes under 28pt will be hard for other delegates to read.</a:t>
            </a:r>
          </a:p>
          <a:p>
            <a:pPr marL="742950" indent="-742950" algn="just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3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742950" indent="-742950" algn="just" rtl="0" fontAlgn="base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3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Audio will not be available on digital posters.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68C06D-C804-4404-B032-1C3808E8504F}"/>
              </a:ext>
            </a:extLst>
          </p:cNvPr>
          <p:cNvSpPr txBox="1"/>
          <p:nvPr/>
        </p:nvSpPr>
        <p:spPr>
          <a:xfrm>
            <a:off x="0" y="31679288"/>
            <a:ext cx="21599528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E6915C-6DD9-426D-A0B1-3A77BC0F7760}"/>
              </a:ext>
            </a:extLst>
          </p:cNvPr>
          <p:cNvSpPr txBox="1"/>
          <p:nvPr/>
        </p:nvSpPr>
        <p:spPr>
          <a:xfrm>
            <a:off x="-4" y="31967288"/>
            <a:ext cx="21599528" cy="43200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pic>
        <p:nvPicPr>
          <p:cNvPr id="6" name="Picture 5" descr="A poster with a picture of people&#10;&#10;Description automatically generated">
            <a:extLst>
              <a:ext uri="{FF2B5EF4-FFF2-40B4-BE49-F238E27FC236}">
                <a16:creationId xmlns:a16="http://schemas.microsoft.com/office/drawing/2014/main" id="{657367F3-90E7-0EA7-85E7-228D0684DC9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10" b="73529"/>
          <a:stretch/>
        </p:blipFill>
        <p:spPr>
          <a:xfrm>
            <a:off x="-1" y="258215"/>
            <a:ext cx="21599525" cy="447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754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428</TotalTime>
  <Words>147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Office 2013 - 2022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Sabrina Aishia</dc:creator>
  <cp:lastModifiedBy>Denys Alim</cp:lastModifiedBy>
  <cp:revision>13</cp:revision>
  <dcterms:created xsi:type="dcterms:W3CDTF">2019-03-05T04:51:48Z</dcterms:created>
  <dcterms:modified xsi:type="dcterms:W3CDTF">2024-04-08T05:55:17Z</dcterms:modified>
</cp:coreProperties>
</file>